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2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40" r:id="rId26"/>
    <p:sldId id="341" r:id="rId27"/>
    <p:sldId id="304" r:id="rId28"/>
    <p:sldId id="306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7" r:id="rId37"/>
    <p:sldId id="318" r:id="rId38"/>
    <p:sldId id="339" r:id="rId39"/>
    <p:sldId id="338" r:id="rId40"/>
    <p:sldId id="342" r:id="rId41"/>
    <p:sldId id="320" r:id="rId42"/>
    <p:sldId id="321" r:id="rId43"/>
    <p:sldId id="324" r:id="rId44"/>
    <p:sldId id="343" r:id="rId45"/>
    <p:sldId id="326" r:id="rId46"/>
    <p:sldId id="327" r:id="rId47"/>
    <p:sldId id="328" r:id="rId48"/>
    <p:sldId id="329" r:id="rId49"/>
    <p:sldId id="330" r:id="rId50"/>
    <p:sldId id="336" r:id="rId51"/>
  </p:sldIdLst>
  <p:sldSz cx="9144000" cy="5143500" type="screen16x9"/>
  <p:notesSz cx="6858000" cy="9144000"/>
  <p:embeddedFontLst>
    <p:embeddedFont>
      <p:font typeface=".VnTeknical" panose="020B7200000000000000" pitchFamily="34" charset="0"/>
      <p:regular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Muli" panose="020B060402020202020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Palatino Linotype" panose="02040502050505030304" pitchFamily="18" charset="0"/>
      <p:regular r:id="rId64"/>
      <p:bold r:id="rId65"/>
      <p:italic r:id="rId66"/>
      <p:boldItalic r:id="rId67"/>
    </p:embeddedFont>
    <p:embeddedFont>
      <p:font typeface="Yu Mincho" panose="02020400000000000000" pitchFamily="18" charset="-128"/>
      <p:regular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  <p:embeddedFont>
      <p:font typeface="ＭＳ Ｐゴシック" panose="020B0600070205080204" pitchFamily="34" charset="-128"/>
      <p:regular r:id="rId73"/>
    </p:embeddedFont>
    <p:embeddedFont>
      <p:font typeface="SimSun" panose="02010600030101010101" pitchFamily="2" charset="-122"/>
      <p:regular r:id="rId74"/>
    </p:embeddedFont>
    <p:embeddedFont>
      <p:font typeface="Montserrat" panose="020B0604020202020204" charset="0"/>
      <p:regular r:id="rId75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Source Sans Pro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>
        <p:scale>
          <a:sx n="75" d="100"/>
          <a:sy n="75" d="100"/>
        </p:scale>
        <p:origin x="120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4.fntdata"/><Relationship Id="rId87" Type="http://schemas.openxmlformats.org/officeDocument/2006/relationships/theme" Target="theme/theme1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</a:t>
            </a:r>
            <a:r>
              <a:rPr lang="en-US" dirty="0" smtClean="0">
                <a:solidFill>
                  <a:schemeClr val="bg1"/>
                </a:solidFill>
              </a:rPr>
              <a:t>~ </a:t>
            </a:r>
            <a:r>
              <a:rPr lang="en-US" dirty="0" smtClean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</a:t>
            </a:r>
            <a:r>
              <a:rPr lang="en-US" b="1" dirty="0" smtClean="0">
                <a:solidFill>
                  <a:schemeClr val="bg1"/>
                </a:solidFill>
              </a:rPr>
              <a:t>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4467"/>
              </p:ext>
            </p:extLst>
          </p:nvPr>
        </p:nvGraphicFramePr>
        <p:xfrm>
          <a:off x="862436" y="1181142"/>
          <a:ext cx="7138564" cy="383545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312603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4177880588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2655455828"/>
                    </a:ext>
                  </a:extLst>
                </a:gridCol>
              </a:tblGrid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Use Case ID: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UC025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360793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Use Case Name: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Reset Password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240563"/>
                  </a:ext>
                </a:extLst>
              </a:tr>
              <a:tr h="3197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Created by: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</a:rPr>
                        <a:t>HoangVT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004678"/>
                  </a:ext>
                </a:extLst>
              </a:tr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Manager 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55983"/>
                  </a:ext>
                </a:extLst>
              </a:tr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This function allows actor reset password of locked account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73951"/>
                  </a:ext>
                </a:extLst>
              </a:tr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Trigger: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“Quản lý tài khoản” on the management 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55236"/>
                  </a:ext>
                </a:extLst>
              </a:tr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Extension UC: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UC023 – View Staff Account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32825"/>
                  </a:ext>
                </a:extLst>
              </a:tr>
              <a:tr h="18039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Preconditions: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Account is locked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913086"/>
                  </a:ext>
                </a:extLst>
              </a:tr>
              <a:tr h="180397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Normal Flow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295523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52309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“Đặt lại mật khẩu”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76007"/>
                  </a:ext>
                </a:extLst>
              </a:tr>
              <a:tr h="309677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Display successfully message, display list of accounts form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0056"/>
                  </a:ext>
                </a:extLst>
              </a:tr>
              <a:tr h="180397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5090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ET1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At step 1 in the main flows, actor click on other button/link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11686"/>
                  </a:ext>
                </a:extLst>
              </a:tr>
              <a:tr h="180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2744"/>
                  </a:ext>
                </a:extLst>
              </a:tr>
              <a:tr h="3197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Display selected button/link page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48748"/>
                  </a:ext>
                </a:extLst>
              </a:tr>
              <a:tr h="180397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25442"/>
                  </a:ext>
                </a:extLst>
              </a:tr>
              <a:tr h="180397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4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96" y="1049122"/>
            <a:ext cx="4977732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7" y="56683"/>
            <a:ext cx="1195449" cy="1869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33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  <a:endParaRPr lang="en-US" sz="2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</a:t>
            </a:r>
            <a:r>
              <a:rPr lang="en-US" b="1" dirty="0" smtClean="0">
                <a:solidFill>
                  <a:schemeClr val="tx1"/>
                </a:solidFill>
              </a:rPr>
              <a:t>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0200" y="283395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</a:t>
            </a:r>
            <a:r>
              <a:rPr lang="en-US" sz="2000" b="1" dirty="0" smtClean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</a:t>
            </a:r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4744" y="1940842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75241" y="601043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/>
          <p:nvPr/>
        </p:nvSpPr>
        <p:spPr>
          <a:xfrm>
            <a:off x="813388" y="2408607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Teamwork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Management Skill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12699" y="447468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Business Analysis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903504" y="4467048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New Technology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7" y="329955"/>
            <a:ext cx="2021708" cy="202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24" y="586954"/>
            <a:ext cx="2021708" cy="2021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05" y="2868533"/>
            <a:ext cx="1522672" cy="1522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21" y="2831410"/>
            <a:ext cx="1623871" cy="16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83" y="1153391"/>
            <a:ext cx="7640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Thanks for watching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warmly welcome to </a:t>
            </a:r>
            <a:r>
              <a:rPr lang="en-US" sz="4000" b="1" dirty="0" err="1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AnhDuong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 Hotel!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1327</Words>
  <Application>Microsoft Office PowerPoint</Application>
  <PresentationFormat>On-screen Show (16:9)</PresentationFormat>
  <Paragraphs>387</Paragraphs>
  <Slides>48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70" baseType="lpstr">
      <vt:lpstr>.VnTeknical</vt:lpstr>
      <vt:lpstr>Wingdings</vt:lpstr>
      <vt:lpstr>Georgia</vt:lpstr>
      <vt:lpstr>Lato Light</vt:lpstr>
      <vt:lpstr>Muli</vt:lpstr>
      <vt:lpstr>Calibri Light</vt:lpstr>
      <vt:lpstr>Palatino Linotype</vt:lpstr>
      <vt:lpstr>Sketch Gothic</vt:lpstr>
      <vt:lpstr>Times New Roman</vt:lpstr>
      <vt:lpstr>Bebas Neue</vt:lpstr>
      <vt:lpstr>Arial</vt:lpstr>
      <vt:lpstr>Yu Mincho</vt:lpstr>
      <vt:lpstr>Verdana</vt:lpstr>
      <vt:lpstr>ＭＳ Ｐゴシック</vt:lpstr>
      <vt:lpstr>SimSun</vt:lpstr>
      <vt:lpstr>Montserrat</vt:lpstr>
      <vt:lpstr>Lato Regular</vt:lpstr>
      <vt:lpstr>Calibri</vt:lpstr>
      <vt:lpstr>Source Sans Pro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139</cp:revision>
  <dcterms:modified xsi:type="dcterms:W3CDTF">2017-08-23T17:16:46Z</dcterms:modified>
</cp:coreProperties>
</file>